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2" r:id="rId3"/>
    <p:sldId id="257" r:id="rId4"/>
    <p:sldId id="258" r:id="rId5"/>
    <p:sldId id="260" r:id="rId6"/>
    <p:sldId id="259" r:id="rId7"/>
    <p:sldId id="261" r:id="rId8"/>
    <p:sldId id="263" r:id="rId9"/>
    <p:sldId id="264" r:id="rId10"/>
    <p:sldId id="265" r:id="rId11"/>
  </p:sldIdLst>
  <p:sldSz cx="10693400" cy="7561263"/>
  <p:notesSz cx="6858000" cy="9144000"/>
  <p:defaultTextStyle>
    <a:defPPr>
      <a:defRPr lang="ru-RU"/>
    </a:defPPr>
    <a:lvl1pPr marL="0" algn="l" defTabSz="995690" rtl="0" eaLnBrk="1" latinLnBrk="0" hangingPunct="1">
      <a:defRPr sz="2000" kern="1200">
        <a:solidFill>
          <a:schemeClr val="tx1"/>
        </a:solidFill>
        <a:latin typeface="+mn-lt"/>
        <a:ea typeface="+mn-ea"/>
        <a:cs typeface="+mn-cs"/>
      </a:defRPr>
    </a:lvl1pPr>
    <a:lvl2pPr marL="497845" algn="l" defTabSz="995690" rtl="0" eaLnBrk="1" latinLnBrk="0" hangingPunct="1">
      <a:defRPr sz="2000" kern="1200">
        <a:solidFill>
          <a:schemeClr val="tx1"/>
        </a:solidFill>
        <a:latin typeface="+mn-lt"/>
        <a:ea typeface="+mn-ea"/>
        <a:cs typeface="+mn-cs"/>
      </a:defRPr>
    </a:lvl2pPr>
    <a:lvl3pPr marL="995690" algn="l" defTabSz="995690" rtl="0" eaLnBrk="1" latinLnBrk="0" hangingPunct="1">
      <a:defRPr sz="2000" kern="1200">
        <a:solidFill>
          <a:schemeClr val="tx1"/>
        </a:solidFill>
        <a:latin typeface="+mn-lt"/>
        <a:ea typeface="+mn-ea"/>
        <a:cs typeface="+mn-cs"/>
      </a:defRPr>
    </a:lvl3pPr>
    <a:lvl4pPr marL="1493535" algn="l" defTabSz="995690" rtl="0" eaLnBrk="1" latinLnBrk="0" hangingPunct="1">
      <a:defRPr sz="2000" kern="1200">
        <a:solidFill>
          <a:schemeClr val="tx1"/>
        </a:solidFill>
        <a:latin typeface="+mn-lt"/>
        <a:ea typeface="+mn-ea"/>
        <a:cs typeface="+mn-cs"/>
      </a:defRPr>
    </a:lvl4pPr>
    <a:lvl5pPr marL="1991380" algn="l" defTabSz="995690" rtl="0" eaLnBrk="1" latinLnBrk="0" hangingPunct="1">
      <a:defRPr sz="2000" kern="1200">
        <a:solidFill>
          <a:schemeClr val="tx1"/>
        </a:solidFill>
        <a:latin typeface="+mn-lt"/>
        <a:ea typeface="+mn-ea"/>
        <a:cs typeface="+mn-cs"/>
      </a:defRPr>
    </a:lvl5pPr>
    <a:lvl6pPr marL="2489225" algn="l" defTabSz="995690" rtl="0" eaLnBrk="1" latinLnBrk="0" hangingPunct="1">
      <a:defRPr sz="2000" kern="1200">
        <a:solidFill>
          <a:schemeClr val="tx1"/>
        </a:solidFill>
        <a:latin typeface="+mn-lt"/>
        <a:ea typeface="+mn-ea"/>
        <a:cs typeface="+mn-cs"/>
      </a:defRPr>
    </a:lvl6pPr>
    <a:lvl7pPr marL="2987070" algn="l" defTabSz="995690" rtl="0" eaLnBrk="1" latinLnBrk="0" hangingPunct="1">
      <a:defRPr sz="2000" kern="1200">
        <a:solidFill>
          <a:schemeClr val="tx1"/>
        </a:solidFill>
        <a:latin typeface="+mn-lt"/>
        <a:ea typeface="+mn-ea"/>
        <a:cs typeface="+mn-cs"/>
      </a:defRPr>
    </a:lvl7pPr>
    <a:lvl8pPr marL="3484916" algn="l" defTabSz="995690" rtl="0" eaLnBrk="1" latinLnBrk="0" hangingPunct="1">
      <a:defRPr sz="2000" kern="1200">
        <a:solidFill>
          <a:schemeClr val="tx1"/>
        </a:solidFill>
        <a:latin typeface="+mn-lt"/>
        <a:ea typeface="+mn-ea"/>
        <a:cs typeface="+mn-cs"/>
      </a:defRPr>
    </a:lvl8pPr>
    <a:lvl9pPr marL="3982761" algn="l" defTabSz="995690" rtl="0" eaLnBrk="1" latinLnBrk="0" hangingPunct="1">
      <a:defRPr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2">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7" d="100"/>
          <a:sy n="97" d="100"/>
        </p:scale>
        <p:origin x="1530" y="90"/>
      </p:cViewPr>
      <p:guideLst>
        <p:guide orient="horz" pos="2382"/>
        <p:guide pos="33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02005" y="2348894"/>
            <a:ext cx="9089390" cy="1620771"/>
          </a:xfrm>
        </p:spPr>
        <p:txBody>
          <a:bodyPr/>
          <a:lstStyle/>
          <a:p>
            <a:r>
              <a:rPr lang="ru-RU"/>
              <a:t>Образец заголовка</a:t>
            </a:r>
          </a:p>
        </p:txBody>
      </p:sp>
      <p:sp>
        <p:nvSpPr>
          <p:cNvPr id="3" name="Подзаголовок 2"/>
          <p:cNvSpPr>
            <a:spLocks noGrp="1"/>
          </p:cNvSpPr>
          <p:nvPr>
            <p:ph type="subTitle" idx="1"/>
          </p:nvPr>
        </p:nvSpPr>
        <p:spPr>
          <a:xfrm>
            <a:off x="1604010" y="4284717"/>
            <a:ext cx="7485380" cy="1932323"/>
          </a:xfrm>
        </p:spPr>
        <p:txBody>
          <a:bodyPr/>
          <a:lstStyle>
            <a:lvl1pPr marL="0" indent="0" algn="ctr">
              <a:buNone/>
              <a:defRPr>
                <a:solidFill>
                  <a:schemeClr val="tx1">
                    <a:tint val="75000"/>
                  </a:schemeClr>
                </a:solidFill>
              </a:defRPr>
            </a:lvl1pPr>
            <a:lvl2pPr marL="521436" indent="0" algn="ctr">
              <a:buNone/>
              <a:defRPr>
                <a:solidFill>
                  <a:schemeClr val="tx1">
                    <a:tint val="75000"/>
                  </a:schemeClr>
                </a:solidFill>
              </a:defRPr>
            </a:lvl2pPr>
            <a:lvl3pPr marL="1042872" indent="0" algn="ctr">
              <a:buNone/>
              <a:defRPr>
                <a:solidFill>
                  <a:schemeClr val="tx1">
                    <a:tint val="75000"/>
                  </a:schemeClr>
                </a:solidFill>
              </a:defRPr>
            </a:lvl3pPr>
            <a:lvl4pPr marL="1564308" indent="0" algn="ctr">
              <a:buNone/>
              <a:defRPr>
                <a:solidFill>
                  <a:schemeClr val="tx1">
                    <a:tint val="75000"/>
                  </a:schemeClr>
                </a:solidFill>
              </a:defRPr>
            </a:lvl4pPr>
            <a:lvl5pPr marL="2085744" indent="0" algn="ctr">
              <a:buNone/>
              <a:defRPr>
                <a:solidFill>
                  <a:schemeClr val="tx1">
                    <a:tint val="75000"/>
                  </a:schemeClr>
                </a:solidFill>
              </a:defRPr>
            </a:lvl5pPr>
            <a:lvl6pPr marL="2607179" indent="0" algn="ctr">
              <a:buNone/>
              <a:defRPr>
                <a:solidFill>
                  <a:schemeClr val="tx1">
                    <a:tint val="75000"/>
                  </a:schemeClr>
                </a:solidFill>
              </a:defRPr>
            </a:lvl6pPr>
            <a:lvl7pPr marL="3128616" indent="0" algn="ctr">
              <a:buNone/>
              <a:defRPr>
                <a:solidFill>
                  <a:schemeClr val="tx1">
                    <a:tint val="75000"/>
                  </a:schemeClr>
                </a:solidFill>
              </a:defRPr>
            </a:lvl7pPr>
            <a:lvl8pPr marL="3650052" indent="0" algn="ctr">
              <a:buNone/>
              <a:defRPr>
                <a:solidFill>
                  <a:schemeClr val="tx1">
                    <a:tint val="75000"/>
                  </a:schemeClr>
                </a:solidFill>
              </a:defRPr>
            </a:lvl8pPr>
            <a:lvl9pPr marL="4171487"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8E2963A-4CB9-42AD-851F-A37F63914762}" type="datetimeFigureOut">
              <a:rPr lang="ru-RU" smtClean="0"/>
              <a:t>29.10.2025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996179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8E2963A-4CB9-42AD-851F-A37F63914762}" type="datetimeFigureOut">
              <a:rPr lang="ru-RU" smtClean="0"/>
              <a:t>29.10.2025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35993136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067112" y="334306"/>
            <a:ext cx="2812588" cy="711318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5639" y="334306"/>
            <a:ext cx="8263250" cy="711318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8E2963A-4CB9-42AD-851F-A37F63914762}" type="datetimeFigureOut">
              <a:rPr lang="ru-RU" smtClean="0"/>
              <a:t>29.10.2025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1626596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8E2963A-4CB9-42AD-851F-A37F63914762}" type="datetimeFigureOut">
              <a:rPr lang="ru-RU" smtClean="0"/>
              <a:t>29.10.2025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415287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4705" y="4858813"/>
            <a:ext cx="9089390" cy="1501751"/>
          </a:xfrm>
        </p:spPr>
        <p:txBody>
          <a:bodyPr anchor="t"/>
          <a:lstStyle>
            <a:lvl1pPr algn="l">
              <a:defRPr sz="4600" b="1" cap="all"/>
            </a:lvl1pPr>
          </a:lstStyle>
          <a:p>
            <a:r>
              <a:rPr lang="ru-RU"/>
              <a:t>Образец заголовка</a:t>
            </a:r>
          </a:p>
        </p:txBody>
      </p:sp>
      <p:sp>
        <p:nvSpPr>
          <p:cNvPr id="3" name="Текст 2"/>
          <p:cNvSpPr>
            <a:spLocks noGrp="1"/>
          </p:cNvSpPr>
          <p:nvPr>
            <p:ph type="body" idx="1"/>
          </p:nvPr>
        </p:nvSpPr>
        <p:spPr>
          <a:xfrm>
            <a:off x="844705" y="3204786"/>
            <a:ext cx="9089390" cy="1654026"/>
          </a:xfrm>
        </p:spPr>
        <p:txBody>
          <a:bodyPr anchor="b"/>
          <a:lstStyle>
            <a:lvl1pPr marL="0" indent="0">
              <a:buNone/>
              <a:defRPr sz="2300">
                <a:solidFill>
                  <a:schemeClr val="tx1">
                    <a:tint val="75000"/>
                  </a:schemeClr>
                </a:solidFill>
              </a:defRPr>
            </a:lvl1pPr>
            <a:lvl2pPr marL="521436" indent="0">
              <a:buNone/>
              <a:defRPr sz="2100">
                <a:solidFill>
                  <a:schemeClr val="tx1">
                    <a:tint val="75000"/>
                  </a:schemeClr>
                </a:solidFill>
              </a:defRPr>
            </a:lvl2pPr>
            <a:lvl3pPr marL="1042872" indent="0">
              <a:buNone/>
              <a:defRPr sz="1800">
                <a:solidFill>
                  <a:schemeClr val="tx1">
                    <a:tint val="75000"/>
                  </a:schemeClr>
                </a:solidFill>
              </a:defRPr>
            </a:lvl3pPr>
            <a:lvl4pPr marL="1564308" indent="0">
              <a:buNone/>
              <a:defRPr sz="1600">
                <a:solidFill>
                  <a:schemeClr val="tx1">
                    <a:tint val="75000"/>
                  </a:schemeClr>
                </a:solidFill>
              </a:defRPr>
            </a:lvl4pPr>
            <a:lvl5pPr marL="2085744" indent="0">
              <a:buNone/>
              <a:defRPr sz="1600">
                <a:solidFill>
                  <a:schemeClr val="tx1">
                    <a:tint val="75000"/>
                  </a:schemeClr>
                </a:solidFill>
              </a:defRPr>
            </a:lvl5pPr>
            <a:lvl6pPr marL="2607179" indent="0">
              <a:buNone/>
              <a:defRPr sz="1600">
                <a:solidFill>
                  <a:schemeClr val="tx1">
                    <a:tint val="75000"/>
                  </a:schemeClr>
                </a:solidFill>
              </a:defRPr>
            </a:lvl6pPr>
            <a:lvl7pPr marL="3128616" indent="0">
              <a:buNone/>
              <a:defRPr sz="1600">
                <a:solidFill>
                  <a:schemeClr val="tx1">
                    <a:tint val="75000"/>
                  </a:schemeClr>
                </a:solidFill>
              </a:defRPr>
            </a:lvl7pPr>
            <a:lvl8pPr marL="3650052" indent="0">
              <a:buNone/>
              <a:defRPr sz="1600">
                <a:solidFill>
                  <a:schemeClr val="tx1">
                    <a:tint val="75000"/>
                  </a:schemeClr>
                </a:solidFill>
              </a:defRPr>
            </a:lvl8pPr>
            <a:lvl9pPr marL="4171487"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8E2963A-4CB9-42AD-851F-A37F63914762}" type="datetimeFigureOut">
              <a:rPr lang="ru-RU" smtClean="0"/>
              <a:t>29.10.2025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3058546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5639" y="1944575"/>
            <a:ext cx="5537918" cy="55029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341782" y="1944575"/>
            <a:ext cx="5537919" cy="5502919"/>
          </a:xfrm>
        </p:spPr>
        <p:txBody>
          <a:bodyPr/>
          <a:lstStyle>
            <a:lvl1pPr>
              <a:defRPr sz="3200"/>
            </a:lvl1pPr>
            <a:lvl2pPr>
              <a:defRPr sz="27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8E2963A-4CB9-42AD-851F-A37F63914762}" type="datetimeFigureOut">
              <a:rPr lang="ru-RU" smtClean="0"/>
              <a:t>29.10.2025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2884784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4670" y="302802"/>
            <a:ext cx="9624060" cy="1260211"/>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534670" y="1692533"/>
            <a:ext cx="4724775" cy="705367"/>
          </a:xfrm>
        </p:spPr>
        <p:txBody>
          <a:bodyPr anchor="b"/>
          <a:lstStyle>
            <a:lvl1pPr marL="0" indent="0">
              <a:buNone/>
              <a:defRPr sz="2700" b="1"/>
            </a:lvl1pPr>
            <a:lvl2pPr marL="521436" indent="0">
              <a:buNone/>
              <a:defRPr sz="2300" b="1"/>
            </a:lvl2pPr>
            <a:lvl3pPr marL="1042872" indent="0">
              <a:buNone/>
              <a:defRPr sz="2100" b="1"/>
            </a:lvl3pPr>
            <a:lvl4pPr marL="1564308" indent="0">
              <a:buNone/>
              <a:defRPr sz="1800" b="1"/>
            </a:lvl4pPr>
            <a:lvl5pPr marL="2085744" indent="0">
              <a:buNone/>
              <a:defRPr sz="1800" b="1"/>
            </a:lvl5pPr>
            <a:lvl6pPr marL="2607179" indent="0">
              <a:buNone/>
              <a:defRPr sz="1800" b="1"/>
            </a:lvl6pPr>
            <a:lvl7pPr marL="3128616" indent="0">
              <a:buNone/>
              <a:defRPr sz="1800" b="1"/>
            </a:lvl7pPr>
            <a:lvl8pPr marL="3650052" indent="0">
              <a:buNone/>
              <a:defRPr sz="1800" b="1"/>
            </a:lvl8pPr>
            <a:lvl9pPr marL="4171487" indent="0">
              <a:buNone/>
              <a:defRPr sz="1800" b="1"/>
            </a:lvl9pPr>
          </a:lstStyle>
          <a:p>
            <a:pPr lvl="0"/>
            <a:r>
              <a:rPr lang="ru-RU"/>
              <a:t>Образец текста</a:t>
            </a:r>
          </a:p>
        </p:txBody>
      </p:sp>
      <p:sp>
        <p:nvSpPr>
          <p:cNvPr id="4" name="Объект 3"/>
          <p:cNvSpPr>
            <a:spLocks noGrp="1"/>
          </p:cNvSpPr>
          <p:nvPr>
            <p:ph sz="half" idx="2"/>
          </p:nvPr>
        </p:nvSpPr>
        <p:spPr>
          <a:xfrm>
            <a:off x="534670" y="2397901"/>
            <a:ext cx="4724775"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5432101" y="1692533"/>
            <a:ext cx="4726631" cy="705367"/>
          </a:xfrm>
        </p:spPr>
        <p:txBody>
          <a:bodyPr anchor="b"/>
          <a:lstStyle>
            <a:lvl1pPr marL="0" indent="0">
              <a:buNone/>
              <a:defRPr sz="2700" b="1"/>
            </a:lvl1pPr>
            <a:lvl2pPr marL="521436" indent="0">
              <a:buNone/>
              <a:defRPr sz="2300" b="1"/>
            </a:lvl2pPr>
            <a:lvl3pPr marL="1042872" indent="0">
              <a:buNone/>
              <a:defRPr sz="2100" b="1"/>
            </a:lvl3pPr>
            <a:lvl4pPr marL="1564308" indent="0">
              <a:buNone/>
              <a:defRPr sz="1800" b="1"/>
            </a:lvl4pPr>
            <a:lvl5pPr marL="2085744" indent="0">
              <a:buNone/>
              <a:defRPr sz="1800" b="1"/>
            </a:lvl5pPr>
            <a:lvl6pPr marL="2607179" indent="0">
              <a:buNone/>
              <a:defRPr sz="1800" b="1"/>
            </a:lvl6pPr>
            <a:lvl7pPr marL="3128616" indent="0">
              <a:buNone/>
              <a:defRPr sz="1800" b="1"/>
            </a:lvl7pPr>
            <a:lvl8pPr marL="3650052" indent="0">
              <a:buNone/>
              <a:defRPr sz="1800" b="1"/>
            </a:lvl8pPr>
            <a:lvl9pPr marL="4171487" indent="0">
              <a:buNone/>
              <a:defRPr sz="1800" b="1"/>
            </a:lvl9pPr>
          </a:lstStyle>
          <a:p>
            <a:pPr lvl="0"/>
            <a:r>
              <a:rPr lang="ru-RU"/>
              <a:t>Образец текста</a:t>
            </a:r>
          </a:p>
        </p:txBody>
      </p:sp>
      <p:sp>
        <p:nvSpPr>
          <p:cNvPr id="6" name="Объект 5"/>
          <p:cNvSpPr>
            <a:spLocks noGrp="1"/>
          </p:cNvSpPr>
          <p:nvPr>
            <p:ph sz="quarter" idx="4"/>
          </p:nvPr>
        </p:nvSpPr>
        <p:spPr>
          <a:xfrm>
            <a:off x="5432101" y="2397901"/>
            <a:ext cx="4726631" cy="4356478"/>
          </a:xfrm>
        </p:spPr>
        <p:txBody>
          <a:bodyPr/>
          <a:lstStyle>
            <a:lvl1pPr>
              <a:defRPr sz="27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8E2963A-4CB9-42AD-851F-A37F63914762}" type="datetimeFigureOut">
              <a:rPr lang="ru-RU" smtClean="0"/>
              <a:t>29.10.2025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25178809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8E2963A-4CB9-42AD-851F-A37F63914762}" type="datetimeFigureOut">
              <a:rPr lang="ru-RU" smtClean="0"/>
              <a:t>29.10.2025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23991148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8E2963A-4CB9-42AD-851F-A37F63914762}" type="datetimeFigureOut">
              <a:rPr lang="ru-RU" smtClean="0"/>
              <a:t>29.10.2025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1414551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4672" y="301050"/>
            <a:ext cx="3518055" cy="1281214"/>
          </a:xfrm>
        </p:spPr>
        <p:txBody>
          <a:bodyPr anchor="b"/>
          <a:lstStyle>
            <a:lvl1pPr algn="l">
              <a:defRPr sz="2300" b="1"/>
            </a:lvl1pPr>
          </a:lstStyle>
          <a:p>
            <a:r>
              <a:rPr lang="ru-RU"/>
              <a:t>Образец заголовка</a:t>
            </a:r>
          </a:p>
        </p:txBody>
      </p:sp>
      <p:sp>
        <p:nvSpPr>
          <p:cNvPr id="3" name="Объект 2"/>
          <p:cNvSpPr>
            <a:spLocks noGrp="1"/>
          </p:cNvSpPr>
          <p:nvPr>
            <p:ph idx="1"/>
          </p:nvPr>
        </p:nvSpPr>
        <p:spPr>
          <a:xfrm>
            <a:off x="4180822" y="301051"/>
            <a:ext cx="5977908" cy="6453328"/>
          </a:xfrm>
        </p:spPr>
        <p:txBody>
          <a:bodyPr/>
          <a:lstStyle>
            <a:lvl1pPr>
              <a:defRPr sz="3700"/>
            </a:lvl1pPr>
            <a:lvl2pPr>
              <a:defRPr sz="3200"/>
            </a:lvl2pPr>
            <a:lvl3pPr>
              <a:defRPr sz="2700"/>
            </a:lvl3pPr>
            <a:lvl4pPr>
              <a:defRPr sz="2300"/>
            </a:lvl4pPr>
            <a:lvl5pPr>
              <a:defRPr sz="2300"/>
            </a:lvl5pPr>
            <a:lvl6pPr>
              <a:defRPr sz="2300"/>
            </a:lvl6pPr>
            <a:lvl7pPr>
              <a:defRPr sz="2300"/>
            </a:lvl7pPr>
            <a:lvl8pPr>
              <a:defRPr sz="2300"/>
            </a:lvl8pPr>
            <a:lvl9pPr>
              <a:defRPr sz="23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534672" y="1582265"/>
            <a:ext cx="3518055" cy="5172114"/>
          </a:xfrm>
        </p:spPr>
        <p:txBody>
          <a:bodyPr/>
          <a:lstStyle>
            <a:lvl1pPr marL="0" indent="0">
              <a:buNone/>
              <a:defRPr sz="1600"/>
            </a:lvl1pPr>
            <a:lvl2pPr marL="521436" indent="0">
              <a:buNone/>
              <a:defRPr sz="1400"/>
            </a:lvl2pPr>
            <a:lvl3pPr marL="1042872" indent="0">
              <a:buNone/>
              <a:defRPr sz="1100"/>
            </a:lvl3pPr>
            <a:lvl4pPr marL="1564308" indent="0">
              <a:buNone/>
              <a:defRPr sz="1000"/>
            </a:lvl4pPr>
            <a:lvl5pPr marL="2085744" indent="0">
              <a:buNone/>
              <a:defRPr sz="1000"/>
            </a:lvl5pPr>
            <a:lvl6pPr marL="2607179" indent="0">
              <a:buNone/>
              <a:defRPr sz="1000"/>
            </a:lvl6pPr>
            <a:lvl7pPr marL="3128616" indent="0">
              <a:buNone/>
              <a:defRPr sz="1000"/>
            </a:lvl7pPr>
            <a:lvl8pPr marL="3650052" indent="0">
              <a:buNone/>
              <a:defRPr sz="1000"/>
            </a:lvl8pPr>
            <a:lvl9pPr marL="4171487"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8E2963A-4CB9-42AD-851F-A37F63914762}" type="datetimeFigureOut">
              <a:rPr lang="ru-RU" smtClean="0"/>
              <a:t>29.10.2025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3874375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95981" y="5292884"/>
            <a:ext cx="6416040" cy="624855"/>
          </a:xfrm>
        </p:spPr>
        <p:txBody>
          <a:bodyPr anchor="b"/>
          <a:lstStyle>
            <a:lvl1pPr algn="l">
              <a:defRPr sz="2300" b="1"/>
            </a:lvl1pPr>
          </a:lstStyle>
          <a:p>
            <a:r>
              <a:rPr lang="ru-RU"/>
              <a:t>Образец заголовка</a:t>
            </a:r>
          </a:p>
        </p:txBody>
      </p:sp>
      <p:sp>
        <p:nvSpPr>
          <p:cNvPr id="3" name="Рисунок 2"/>
          <p:cNvSpPr>
            <a:spLocks noGrp="1"/>
          </p:cNvSpPr>
          <p:nvPr>
            <p:ph type="pic" idx="1"/>
          </p:nvPr>
        </p:nvSpPr>
        <p:spPr>
          <a:xfrm>
            <a:off x="2095981" y="675613"/>
            <a:ext cx="6416040" cy="4536758"/>
          </a:xfrm>
        </p:spPr>
        <p:txBody>
          <a:bodyPr/>
          <a:lstStyle>
            <a:lvl1pPr marL="0" indent="0">
              <a:buNone/>
              <a:defRPr sz="3700"/>
            </a:lvl1pPr>
            <a:lvl2pPr marL="521436" indent="0">
              <a:buNone/>
              <a:defRPr sz="3200"/>
            </a:lvl2pPr>
            <a:lvl3pPr marL="1042872" indent="0">
              <a:buNone/>
              <a:defRPr sz="2700"/>
            </a:lvl3pPr>
            <a:lvl4pPr marL="1564308" indent="0">
              <a:buNone/>
              <a:defRPr sz="2300"/>
            </a:lvl4pPr>
            <a:lvl5pPr marL="2085744" indent="0">
              <a:buNone/>
              <a:defRPr sz="2300"/>
            </a:lvl5pPr>
            <a:lvl6pPr marL="2607179" indent="0">
              <a:buNone/>
              <a:defRPr sz="2300"/>
            </a:lvl6pPr>
            <a:lvl7pPr marL="3128616" indent="0">
              <a:buNone/>
              <a:defRPr sz="2300"/>
            </a:lvl7pPr>
            <a:lvl8pPr marL="3650052" indent="0">
              <a:buNone/>
              <a:defRPr sz="2300"/>
            </a:lvl8pPr>
            <a:lvl9pPr marL="4171487" indent="0">
              <a:buNone/>
              <a:defRPr sz="2300"/>
            </a:lvl9pPr>
          </a:lstStyle>
          <a:p>
            <a:endParaRPr lang="ru-RU"/>
          </a:p>
        </p:txBody>
      </p:sp>
      <p:sp>
        <p:nvSpPr>
          <p:cNvPr id="4" name="Текст 3"/>
          <p:cNvSpPr>
            <a:spLocks noGrp="1"/>
          </p:cNvSpPr>
          <p:nvPr>
            <p:ph type="body" sz="half" idx="2"/>
          </p:nvPr>
        </p:nvSpPr>
        <p:spPr>
          <a:xfrm>
            <a:off x="2095981" y="5917739"/>
            <a:ext cx="6416040" cy="887398"/>
          </a:xfrm>
        </p:spPr>
        <p:txBody>
          <a:bodyPr/>
          <a:lstStyle>
            <a:lvl1pPr marL="0" indent="0">
              <a:buNone/>
              <a:defRPr sz="1600"/>
            </a:lvl1pPr>
            <a:lvl2pPr marL="521436" indent="0">
              <a:buNone/>
              <a:defRPr sz="1400"/>
            </a:lvl2pPr>
            <a:lvl3pPr marL="1042872" indent="0">
              <a:buNone/>
              <a:defRPr sz="1100"/>
            </a:lvl3pPr>
            <a:lvl4pPr marL="1564308" indent="0">
              <a:buNone/>
              <a:defRPr sz="1000"/>
            </a:lvl4pPr>
            <a:lvl5pPr marL="2085744" indent="0">
              <a:buNone/>
              <a:defRPr sz="1000"/>
            </a:lvl5pPr>
            <a:lvl6pPr marL="2607179" indent="0">
              <a:buNone/>
              <a:defRPr sz="1000"/>
            </a:lvl6pPr>
            <a:lvl7pPr marL="3128616" indent="0">
              <a:buNone/>
              <a:defRPr sz="1000"/>
            </a:lvl7pPr>
            <a:lvl8pPr marL="3650052" indent="0">
              <a:buNone/>
              <a:defRPr sz="1000"/>
            </a:lvl8pPr>
            <a:lvl9pPr marL="4171487"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8E2963A-4CB9-42AD-851F-A37F63914762}" type="datetimeFigureOut">
              <a:rPr lang="ru-RU" smtClean="0"/>
              <a:t>29.10.2025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AC5586-66EE-4C46-B7F4-DBCF75FCF261}" type="slidenum">
              <a:rPr lang="ru-RU" smtClean="0"/>
              <a:t>‹#›</a:t>
            </a:fld>
            <a:endParaRPr lang="ru-RU"/>
          </a:p>
        </p:txBody>
      </p:sp>
    </p:spTree>
    <p:extLst>
      <p:ext uri="{BB962C8B-B14F-4D97-AF65-F5344CB8AC3E}">
        <p14:creationId xmlns:p14="http://schemas.microsoft.com/office/powerpoint/2010/main" val="4228396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4670" y="302802"/>
            <a:ext cx="9624060" cy="1260211"/>
          </a:xfrm>
          <a:prstGeom prst="rect">
            <a:avLst/>
          </a:prstGeom>
        </p:spPr>
        <p:txBody>
          <a:bodyPr vert="horz" lIns="104287" tIns="52144" rIns="104287" bIns="52144" rtlCol="0" anchor="ctr">
            <a:normAutofit/>
          </a:bodyPr>
          <a:lstStyle/>
          <a:p>
            <a:r>
              <a:rPr lang="ru-RU"/>
              <a:t>Образец заголовка</a:t>
            </a:r>
          </a:p>
        </p:txBody>
      </p:sp>
      <p:sp>
        <p:nvSpPr>
          <p:cNvPr id="3" name="Текст 2"/>
          <p:cNvSpPr>
            <a:spLocks noGrp="1"/>
          </p:cNvSpPr>
          <p:nvPr>
            <p:ph type="body" idx="1"/>
          </p:nvPr>
        </p:nvSpPr>
        <p:spPr>
          <a:xfrm>
            <a:off x="534670" y="1764295"/>
            <a:ext cx="9624060" cy="4990084"/>
          </a:xfrm>
          <a:prstGeom prst="rect">
            <a:avLst/>
          </a:prstGeom>
        </p:spPr>
        <p:txBody>
          <a:bodyPr vert="horz" lIns="104287" tIns="52144" rIns="104287" bIns="52144"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534671" y="7008172"/>
            <a:ext cx="2495127" cy="402567"/>
          </a:xfrm>
          <a:prstGeom prst="rect">
            <a:avLst/>
          </a:prstGeom>
        </p:spPr>
        <p:txBody>
          <a:bodyPr vert="horz" lIns="104287" tIns="52144" rIns="104287" bIns="52144" rtlCol="0" anchor="ctr"/>
          <a:lstStyle>
            <a:lvl1pPr algn="l">
              <a:defRPr sz="1400">
                <a:solidFill>
                  <a:schemeClr val="tx1">
                    <a:tint val="75000"/>
                  </a:schemeClr>
                </a:solidFill>
              </a:defRPr>
            </a:lvl1pPr>
          </a:lstStyle>
          <a:p>
            <a:fld id="{B8E2963A-4CB9-42AD-851F-A37F63914762}" type="datetimeFigureOut">
              <a:rPr lang="ru-RU" smtClean="0"/>
              <a:t>29.10.2025</a:t>
            </a:fld>
            <a:endParaRPr lang="ru-RU"/>
          </a:p>
        </p:txBody>
      </p:sp>
      <p:sp>
        <p:nvSpPr>
          <p:cNvPr id="5" name="Нижний колонтитул 4"/>
          <p:cNvSpPr>
            <a:spLocks noGrp="1"/>
          </p:cNvSpPr>
          <p:nvPr>
            <p:ph type="ftr" sz="quarter" idx="3"/>
          </p:nvPr>
        </p:nvSpPr>
        <p:spPr>
          <a:xfrm>
            <a:off x="3653580" y="7008172"/>
            <a:ext cx="3386243" cy="402567"/>
          </a:xfrm>
          <a:prstGeom prst="rect">
            <a:avLst/>
          </a:prstGeom>
        </p:spPr>
        <p:txBody>
          <a:bodyPr vert="horz" lIns="104287" tIns="52144" rIns="104287" bIns="52144"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663603" y="7008172"/>
            <a:ext cx="2495127" cy="402567"/>
          </a:xfrm>
          <a:prstGeom prst="rect">
            <a:avLst/>
          </a:prstGeom>
        </p:spPr>
        <p:txBody>
          <a:bodyPr vert="horz" lIns="104287" tIns="52144" rIns="104287" bIns="52144" rtlCol="0" anchor="ctr"/>
          <a:lstStyle>
            <a:lvl1pPr algn="r">
              <a:defRPr sz="1400">
                <a:solidFill>
                  <a:schemeClr val="tx1">
                    <a:tint val="75000"/>
                  </a:schemeClr>
                </a:solidFill>
              </a:defRPr>
            </a:lvl1pPr>
          </a:lstStyle>
          <a:p>
            <a:fld id="{AEAC5586-66EE-4C46-B7F4-DBCF75FCF261}" type="slidenum">
              <a:rPr lang="ru-RU" smtClean="0"/>
              <a:t>‹#›</a:t>
            </a:fld>
            <a:endParaRPr lang="ru-RU"/>
          </a:p>
        </p:txBody>
      </p:sp>
    </p:spTree>
    <p:extLst>
      <p:ext uri="{BB962C8B-B14F-4D97-AF65-F5344CB8AC3E}">
        <p14:creationId xmlns:p14="http://schemas.microsoft.com/office/powerpoint/2010/main" val="211384047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042872" rtl="0" eaLnBrk="1" latinLnBrk="0" hangingPunct="1">
        <a:spcBef>
          <a:spcPct val="0"/>
        </a:spcBef>
        <a:buNone/>
        <a:defRPr sz="5000" kern="1200">
          <a:solidFill>
            <a:schemeClr val="tx1"/>
          </a:solidFill>
          <a:latin typeface="+mj-lt"/>
          <a:ea typeface="+mj-ea"/>
          <a:cs typeface="+mj-cs"/>
        </a:defRPr>
      </a:lvl1pPr>
    </p:titleStyle>
    <p:bodyStyle>
      <a:lvl1pPr marL="391076" indent="-391076" algn="l" defTabSz="1042872" rtl="0" eaLnBrk="1" latinLnBrk="0" hangingPunct="1">
        <a:spcBef>
          <a:spcPct val="20000"/>
        </a:spcBef>
        <a:buFont typeface="Arial" panose="020B0604020202020204" pitchFamily="34" charset="0"/>
        <a:buChar char="•"/>
        <a:defRPr sz="3700" kern="1200">
          <a:solidFill>
            <a:schemeClr val="tx1"/>
          </a:solidFill>
          <a:latin typeface="+mn-lt"/>
          <a:ea typeface="+mn-ea"/>
          <a:cs typeface="+mn-cs"/>
        </a:defRPr>
      </a:lvl1pPr>
      <a:lvl2pPr marL="847334" indent="-325898" algn="l" defTabSz="1042872"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303590" indent="-260718" algn="l" defTabSz="1042872" rtl="0" eaLnBrk="1" latinLnBrk="0" hangingPunct="1">
        <a:spcBef>
          <a:spcPct val="20000"/>
        </a:spcBef>
        <a:buFont typeface="Arial" panose="020B0604020202020204" pitchFamily="34" charset="0"/>
        <a:buChar char="•"/>
        <a:defRPr sz="2700" kern="1200">
          <a:solidFill>
            <a:schemeClr val="tx1"/>
          </a:solidFill>
          <a:latin typeface="+mn-lt"/>
          <a:ea typeface="+mn-ea"/>
          <a:cs typeface="+mn-cs"/>
        </a:defRPr>
      </a:lvl3pPr>
      <a:lvl4pPr marL="1825026" indent="-260718" algn="l" defTabSz="104287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4pPr>
      <a:lvl5pPr marL="2346462" indent="-260718" algn="l" defTabSz="104287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5pPr>
      <a:lvl6pPr marL="2867898" indent="-260718" algn="l" defTabSz="104287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6pPr>
      <a:lvl7pPr marL="3389333" indent="-260718" algn="l" defTabSz="104287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7pPr>
      <a:lvl8pPr marL="3910770" indent="-260718" algn="l" defTabSz="104287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8pPr>
      <a:lvl9pPr marL="4432206" indent="-260718" algn="l" defTabSz="1042872" rtl="0" eaLnBrk="1" latinLnBrk="0" hangingPunct="1">
        <a:spcBef>
          <a:spcPct val="20000"/>
        </a:spcBef>
        <a:buFont typeface="Arial" panose="020B0604020202020204" pitchFamily="34" charset="0"/>
        <a:buChar char="•"/>
        <a:defRPr sz="2300" kern="1200">
          <a:solidFill>
            <a:schemeClr val="tx1"/>
          </a:solidFill>
          <a:latin typeface="+mn-lt"/>
          <a:ea typeface="+mn-ea"/>
          <a:cs typeface="+mn-cs"/>
        </a:defRPr>
      </a:lvl9pPr>
    </p:bodyStyle>
    <p:otherStyle>
      <a:defPPr>
        <a:defRPr lang="ru-RU"/>
      </a:defPPr>
      <a:lvl1pPr marL="0" algn="l" defTabSz="1042872" rtl="0" eaLnBrk="1" latinLnBrk="0" hangingPunct="1">
        <a:defRPr sz="2100" kern="1200">
          <a:solidFill>
            <a:schemeClr val="tx1"/>
          </a:solidFill>
          <a:latin typeface="+mn-lt"/>
          <a:ea typeface="+mn-ea"/>
          <a:cs typeface="+mn-cs"/>
        </a:defRPr>
      </a:lvl1pPr>
      <a:lvl2pPr marL="521436" algn="l" defTabSz="1042872" rtl="0" eaLnBrk="1" latinLnBrk="0" hangingPunct="1">
        <a:defRPr sz="2100" kern="1200">
          <a:solidFill>
            <a:schemeClr val="tx1"/>
          </a:solidFill>
          <a:latin typeface="+mn-lt"/>
          <a:ea typeface="+mn-ea"/>
          <a:cs typeface="+mn-cs"/>
        </a:defRPr>
      </a:lvl2pPr>
      <a:lvl3pPr marL="1042872" algn="l" defTabSz="1042872" rtl="0" eaLnBrk="1" latinLnBrk="0" hangingPunct="1">
        <a:defRPr sz="2100" kern="1200">
          <a:solidFill>
            <a:schemeClr val="tx1"/>
          </a:solidFill>
          <a:latin typeface="+mn-lt"/>
          <a:ea typeface="+mn-ea"/>
          <a:cs typeface="+mn-cs"/>
        </a:defRPr>
      </a:lvl3pPr>
      <a:lvl4pPr marL="1564308" algn="l" defTabSz="1042872" rtl="0" eaLnBrk="1" latinLnBrk="0" hangingPunct="1">
        <a:defRPr sz="2100" kern="1200">
          <a:solidFill>
            <a:schemeClr val="tx1"/>
          </a:solidFill>
          <a:latin typeface="+mn-lt"/>
          <a:ea typeface="+mn-ea"/>
          <a:cs typeface="+mn-cs"/>
        </a:defRPr>
      </a:lvl4pPr>
      <a:lvl5pPr marL="2085744" algn="l" defTabSz="1042872" rtl="0" eaLnBrk="1" latinLnBrk="0" hangingPunct="1">
        <a:defRPr sz="2100" kern="1200">
          <a:solidFill>
            <a:schemeClr val="tx1"/>
          </a:solidFill>
          <a:latin typeface="+mn-lt"/>
          <a:ea typeface="+mn-ea"/>
          <a:cs typeface="+mn-cs"/>
        </a:defRPr>
      </a:lvl5pPr>
      <a:lvl6pPr marL="2607179" algn="l" defTabSz="1042872" rtl="0" eaLnBrk="1" latinLnBrk="0" hangingPunct="1">
        <a:defRPr sz="2100" kern="1200">
          <a:solidFill>
            <a:schemeClr val="tx1"/>
          </a:solidFill>
          <a:latin typeface="+mn-lt"/>
          <a:ea typeface="+mn-ea"/>
          <a:cs typeface="+mn-cs"/>
        </a:defRPr>
      </a:lvl6pPr>
      <a:lvl7pPr marL="3128616" algn="l" defTabSz="1042872" rtl="0" eaLnBrk="1" latinLnBrk="0" hangingPunct="1">
        <a:defRPr sz="2100" kern="1200">
          <a:solidFill>
            <a:schemeClr val="tx1"/>
          </a:solidFill>
          <a:latin typeface="+mn-lt"/>
          <a:ea typeface="+mn-ea"/>
          <a:cs typeface="+mn-cs"/>
        </a:defRPr>
      </a:lvl7pPr>
      <a:lvl8pPr marL="3650052" algn="l" defTabSz="1042872" rtl="0" eaLnBrk="1" latinLnBrk="0" hangingPunct="1">
        <a:defRPr sz="2100" kern="1200">
          <a:solidFill>
            <a:schemeClr val="tx1"/>
          </a:solidFill>
          <a:latin typeface="+mn-lt"/>
          <a:ea typeface="+mn-ea"/>
          <a:cs typeface="+mn-cs"/>
        </a:defRPr>
      </a:lvl8pPr>
      <a:lvl9pPr marL="4171487" algn="l" defTabSz="104287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802005" y="2970245"/>
            <a:ext cx="9089390" cy="1620771"/>
          </a:xfrm>
        </p:spPr>
        <p:txBody>
          <a:bodyPr>
            <a:normAutofit/>
          </a:bodyPr>
          <a:lstStyle/>
          <a:p>
            <a:r>
              <a:rPr lang="ru-RU" sz="3200" b="1" dirty="0">
                <a:solidFill>
                  <a:schemeClr val="tx1">
                    <a:lumMod val="95000"/>
                    <a:lumOff val="5000"/>
                  </a:schemeClr>
                </a:solidFill>
                <a:latin typeface="Myriad Pro" pitchFamily="34" charset="0"/>
              </a:rPr>
              <a:t>Влияние бесплатной безопасности на внешнеполитический процесс в США после окончания Холодной войны</a:t>
            </a:r>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10849215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117334" y="3425688"/>
            <a:ext cx="4458732" cy="709886"/>
          </a:xfrm>
        </p:spPr>
        <p:txBody>
          <a:bodyPr>
            <a:normAutofit/>
          </a:bodyPr>
          <a:lstStyle/>
          <a:p>
            <a:r>
              <a:rPr lang="ru-RU" sz="2400" b="1" dirty="0">
                <a:solidFill>
                  <a:schemeClr val="tx2">
                    <a:lumMod val="75000"/>
                  </a:schemeClr>
                </a:solidFill>
                <a:latin typeface="Myriad Pro" pitchFamily="34" charset="0"/>
              </a:rPr>
              <a:t>Спасибо за внимание!</a:t>
            </a: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4077870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87968" y="972319"/>
            <a:ext cx="5682868" cy="709886"/>
          </a:xfrm>
        </p:spPr>
        <p:txBody>
          <a:bodyPr>
            <a:normAutofit fontScale="90000"/>
          </a:bodyPr>
          <a:lstStyle/>
          <a:p>
            <a:pPr algn="l"/>
            <a:r>
              <a:rPr lang="ru-RU" sz="2400" b="1" dirty="0">
                <a:solidFill>
                  <a:schemeClr val="tx2">
                    <a:lumMod val="75000"/>
                  </a:schemeClr>
                </a:solidFill>
                <a:latin typeface="Myriad Pro" pitchFamily="34" charset="0"/>
              </a:rPr>
              <a:t>Проблема результатов внешней политики США</a:t>
            </a:r>
          </a:p>
        </p:txBody>
      </p:sp>
      <p:sp>
        <p:nvSpPr>
          <p:cNvPr id="3" name="Объект 2"/>
          <p:cNvSpPr>
            <a:spLocks noGrp="1"/>
          </p:cNvSpPr>
          <p:nvPr>
            <p:ph idx="1"/>
          </p:nvPr>
        </p:nvSpPr>
        <p:spPr>
          <a:xfrm>
            <a:off x="882204" y="2052439"/>
            <a:ext cx="8663634" cy="3804552"/>
          </a:xfrm>
        </p:spPr>
        <p:txBody>
          <a:bodyPr/>
          <a:lstStyle/>
          <a:p>
            <a:r>
              <a:rPr lang="en-US" sz="2000" dirty="0">
                <a:latin typeface="Myriad Pro" pitchFamily="34" charset="0"/>
              </a:rPr>
              <a:t>John J. Mearsheimer, The Great Delusion: Liberal Dreams and International Realities (New Haven, CT: Yale University Press, 2018)</a:t>
            </a:r>
            <a:endParaRPr lang="ru-RU" sz="2000" dirty="0">
              <a:latin typeface="Myriad Pro" pitchFamily="34" charset="0"/>
            </a:endParaRPr>
          </a:p>
          <a:p>
            <a:r>
              <a:rPr lang="en-US" sz="2000" dirty="0">
                <a:latin typeface="Myriad Pro" pitchFamily="34" charset="0"/>
              </a:rPr>
              <a:t>Stephen M. Walt, The Hell of Good Intentions: America’s Foreign Policy Elite and the Decline of the U.S. Primacy (New York: Farrar, Straus &amp; Giroux, 2018)</a:t>
            </a:r>
            <a:endParaRPr lang="ru-RU" sz="2000" dirty="0">
              <a:latin typeface="Myriad Pro" pitchFamily="34" charset="0"/>
            </a:endParaRPr>
          </a:p>
          <a:p>
            <a:r>
              <a:rPr lang="ru-RU" sz="2000" i="1" dirty="0">
                <a:latin typeface="Myriad Pro" pitchFamily="34" charset="0"/>
              </a:rPr>
              <a:t>Критика</a:t>
            </a:r>
            <a:r>
              <a:rPr lang="ru-RU" sz="2000" dirty="0">
                <a:latin typeface="Myriad Pro" pitchFamily="34" charset="0"/>
              </a:rPr>
              <a:t>: </a:t>
            </a:r>
            <a:r>
              <a:rPr lang="en-US" sz="2000" dirty="0">
                <a:latin typeface="Myriad Pro" pitchFamily="34" charset="0"/>
              </a:rPr>
              <a:t>Jervis, R. (2020). Liberalism, the Blob, and American Foreign Policy: Evidence and Methodology. Security Studies, 29(3), 434–456.</a:t>
            </a:r>
            <a:endParaRPr lang="ru-RU" sz="2000" dirty="0">
              <a:latin typeface="Myriad Pro" pitchFamily="34"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2999403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87968" y="972319"/>
            <a:ext cx="5610860" cy="709886"/>
          </a:xfrm>
        </p:spPr>
        <p:txBody>
          <a:bodyPr>
            <a:normAutofit fontScale="90000"/>
          </a:bodyPr>
          <a:lstStyle/>
          <a:p>
            <a:pPr algn="l"/>
            <a:r>
              <a:rPr lang="ru-RU" sz="2400" b="1" dirty="0">
                <a:solidFill>
                  <a:schemeClr val="tx2">
                    <a:lumMod val="75000"/>
                  </a:schemeClr>
                </a:solidFill>
                <a:latin typeface="Myriad Pro" pitchFamily="34" charset="0"/>
              </a:rPr>
              <a:t>Что такое «бесплатная безопасность?»</a:t>
            </a:r>
          </a:p>
        </p:txBody>
      </p:sp>
      <p:sp>
        <p:nvSpPr>
          <p:cNvPr id="3" name="Объект 2"/>
          <p:cNvSpPr>
            <a:spLocks noGrp="1"/>
          </p:cNvSpPr>
          <p:nvPr>
            <p:ph idx="1"/>
          </p:nvPr>
        </p:nvSpPr>
        <p:spPr>
          <a:xfrm>
            <a:off x="882204" y="2052439"/>
            <a:ext cx="8663634" cy="3804552"/>
          </a:xfrm>
        </p:spPr>
        <p:txBody>
          <a:bodyPr/>
          <a:lstStyle/>
          <a:p>
            <a:pPr marL="0" indent="0">
              <a:buNone/>
            </a:pPr>
            <a:r>
              <a:rPr lang="en-US" sz="2000" dirty="0">
                <a:latin typeface="Myriad Pro" pitchFamily="34" charset="0"/>
              </a:rPr>
              <a:t>C. Vann Woodward</a:t>
            </a:r>
            <a:r>
              <a:rPr lang="ru-RU" sz="2000" dirty="0">
                <a:latin typeface="Myriad Pro" pitchFamily="34" charset="0"/>
              </a:rPr>
              <a:t>. </a:t>
            </a:r>
            <a:r>
              <a:rPr lang="en-US" sz="2000" dirty="0">
                <a:latin typeface="Myriad Pro" pitchFamily="34" charset="0"/>
              </a:rPr>
              <a:t>The Age of Reinterpretation</a:t>
            </a:r>
            <a:r>
              <a:rPr lang="ru-RU" sz="2000" dirty="0">
                <a:latin typeface="Myriad Pro" pitchFamily="34" charset="0"/>
              </a:rPr>
              <a:t>. - </a:t>
            </a:r>
            <a:r>
              <a:rPr lang="en-US" sz="2000" dirty="0">
                <a:latin typeface="Myriad Pro" pitchFamily="34" charset="0"/>
              </a:rPr>
              <a:t>The American Historical Review, Vol. 66, No. 1 (Oct., 1960), pp. 1-19</a:t>
            </a:r>
            <a:r>
              <a:rPr lang="ru-RU" sz="2000" dirty="0">
                <a:latin typeface="Myriad Pro" pitchFamily="34" charset="0"/>
              </a:rPr>
              <a:t>.</a:t>
            </a:r>
            <a:endParaRPr lang="en-US" sz="2000" dirty="0">
              <a:latin typeface="Myriad Pro" pitchFamily="34" charset="0"/>
            </a:endParaRPr>
          </a:p>
          <a:p>
            <a:pPr marL="0" indent="0">
              <a:buNone/>
            </a:pPr>
            <a:endParaRPr lang="en-US" sz="2000" dirty="0">
              <a:latin typeface="Myriad Pro" pitchFamily="34" charset="0"/>
            </a:endParaRPr>
          </a:p>
          <a:p>
            <a:pPr marL="0" indent="0" algn="just">
              <a:buNone/>
            </a:pPr>
            <a:r>
              <a:rPr lang="ru-RU" sz="2000" i="1" dirty="0">
                <a:latin typeface="Myriad Pro" pitchFamily="34" charset="0"/>
              </a:rPr>
              <a:t>Бесплатная безопасность - уникальные геополитические обстоятельства США в </a:t>
            </a:r>
            <a:r>
              <a:rPr lang="en-US" sz="2000" i="1" dirty="0">
                <a:latin typeface="Myriad Pro" pitchFamily="34" charset="0"/>
              </a:rPr>
              <a:t>XIX </a:t>
            </a:r>
            <a:r>
              <a:rPr lang="ru-RU" sz="2000" i="1" dirty="0">
                <a:latin typeface="Myriad Pro" pitchFamily="34" charset="0"/>
              </a:rPr>
              <a:t>в., заключающиеся в отделённости океанами от основных арен геополитической конкуренции, отсутствии сильных соперников на своём континенте, а также контроле флота Великобритании над Атлантическим океаном.</a:t>
            </a: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1621206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87968" y="972319"/>
            <a:ext cx="5610860" cy="709886"/>
          </a:xfrm>
        </p:spPr>
        <p:txBody>
          <a:bodyPr>
            <a:normAutofit fontScale="90000"/>
          </a:bodyPr>
          <a:lstStyle/>
          <a:p>
            <a:pPr algn="l"/>
            <a:r>
              <a:rPr lang="ru-RU" sz="2400" b="1" dirty="0">
                <a:solidFill>
                  <a:schemeClr val="tx2">
                    <a:lumMod val="75000"/>
                  </a:schemeClr>
                </a:solidFill>
                <a:latin typeface="Myriad Pro" pitchFamily="34" charset="0"/>
              </a:rPr>
              <a:t>Бесплатная безопасность до «бесплатной безопасности»</a:t>
            </a:r>
          </a:p>
        </p:txBody>
      </p:sp>
      <p:sp>
        <p:nvSpPr>
          <p:cNvPr id="3" name="Объект 2"/>
          <p:cNvSpPr>
            <a:spLocks noGrp="1"/>
          </p:cNvSpPr>
          <p:nvPr>
            <p:ph idx="1"/>
          </p:nvPr>
        </p:nvSpPr>
        <p:spPr>
          <a:xfrm>
            <a:off x="887968" y="1682205"/>
            <a:ext cx="8663634" cy="5194770"/>
          </a:xfrm>
        </p:spPr>
        <p:txBody>
          <a:bodyPr>
            <a:normAutofit/>
          </a:bodyPr>
          <a:lstStyle/>
          <a:p>
            <a:pPr marL="0" indent="0" algn="just">
              <a:buNone/>
            </a:pPr>
            <a:r>
              <a:rPr lang="en-US" sz="2000" i="1" dirty="0">
                <a:latin typeface="Myriad Pro" pitchFamily="34" charset="0"/>
              </a:rPr>
              <a:t>“The President of the United States is the commander-in-chief of the</a:t>
            </a:r>
            <a:r>
              <a:rPr lang="ru-RU" sz="2000" i="1" dirty="0">
                <a:latin typeface="Myriad Pro" pitchFamily="34" charset="0"/>
              </a:rPr>
              <a:t> </a:t>
            </a:r>
            <a:r>
              <a:rPr lang="en-US" sz="2000" i="1" dirty="0">
                <a:latin typeface="Myriad Pro" pitchFamily="34" charset="0"/>
              </a:rPr>
              <a:t>army, but of an army composed of only six thousand men; he commands the fleet, but the fleet</a:t>
            </a:r>
            <a:r>
              <a:rPr lang="ru-RU" sz="2000" i="1" dirty="0">
                <a:latin typeface="Myriad Pro" pitchFamily="34" charset="0"/>
              </a:rPr>
              <a:t> </a:t>
            </a:r>
            <a:r>
              <a:rPr lang="en-US" sz="2000" i="1" dirty="0">
                <a:latin typeface="Myriad Pro" pitchFamily="34" charset="0"/>
              </a:rPr>
              <a:t>reckons but few sails; he conducts the foreign relations of the Union, but the United States</a:t>
            </a:r>
            <a:r>
              <a:rPr lang="ru-RU" sz="2000" i="1" dirty="0">
                <a:latin typeface="Myriad Pro" pitchFamily="34" charset="0"/>
              </a:rPr>
              <a:t> </a:t>
            </a:r>
            <a:r>
              <a:rPr lang="en-US" sz="2000" i="1" dirty="0">
                <a:latin typeface="Myriad Pro" pitchFamily="34" charset="0"/>
              </a:rPr>
              <a:t>are a nation without neighbors. Separated from the rest of the world by the ocean, and too</a:t>
            </a:r>
            <a:r>
              <a:rPr lang="ru-RU" sz="2000" i="1" dirty="0">
                <a:latin typeface="Myriad Pro" pitchFamily="34" charset="0"/>
              </a:rPr>
              <a:t> </a:t>
            </a:r>
            <a:r>
              <a:rPr lang="en-US" sz="2000" i="1" dirty="0">
                <a:latin typeface="Myriad Pro" pitchFamily="34" charset="0"/>
              </a:rPr>
              <a:t>weak as yet to aim at the dominion of the seas, they have no enemies, and their interests rarely</a:t>
            </a:r>
            <a:r>
              <a:rPr lang="ru-RU" sz="2000" i="1" dirty="0">
                <a:latin typeface="Myriad Pro" pitchFamily="34" charset="0"/>
              </a:rPr>
              <a:t> </a:t>
            </a:r>
            <a:r>
              <a:rPr lang="en-US" sz="2000" i="1" dirty="0">
                <a:latin typeface="Myriad Pro" pitchFamily="34" charset="0"/>
              </a:rPr>
              <a:t>come into contact with those of any other nation of the globe.“</a:t>
            </a:r>
          </a:p>
          <a:p>
            <a:pPr marL="0" indent="0">
              <a:buNone/>
            </a:pPr>
            <a:r>
              <a:rPr lang="ru-RU" sz="2000" dirty="0">
                <a:latin typeface="Myriad Pro" pitchFamily="34" charset="0"/>
              </a:rPr>
              <a:t>	</a:t>
            </a:r>
            <a:r>
              <a:rPr lang="en-US" sz="2000" dirty="0">
                <a:latin typeface="Myriad Pro" pitchFamily="34" charset="0"/>
              </a:rPr>
              <a:t>Alexis de Tocqueville. Democracy in America,</a:t>
            </a:r>
            <a:r>
              <a:rPr lang="ru-RU" sz="2000" dirty="0">
                <a:latin typeface="Myriad Pro" pitchFamily="34" charset="0"/>
              </a:rPr>
              <a:t> </a:t>
            </a:r>
            <a:r>
              <a:rPr lang="en-US" sz="2000" dirty="0">
                <a:latin typeface="Myriad Pro" pitchFamily="34" charset="0"/>
              </a:rPr>
              <a:t>tr. Henry Reeve (2 vols., New York, 1904), I, 120.</a:t>
            </a:r>
          </a:p>
          <a:p>
            <a:pPr marL="0" indent="0">
              <a:buNone/>
            </a:pPr>
            <a:r>
              <a:rPr lang="en-US" sz="2000" i="1" dirty="0">
                <a:latin typeface="Myriad Pro" pitchFamily="34" charset="0"/>
              </a:rPr>
              <a:t>“Today the United States is practically sovereign on this continent and its fiat is law upon the subjects to which it confines its interposition. &lt;…&gt; …because in addition to all other grounds, its infinite resources combined with its isolated position render it master of the situation and practically invulnerable as against any or all other power.”</a:t>
            </a:r>
          </a:p>
          <a:p>
            <a:pPr marL="0" indent="0">
              <a:buNone/>
            </a:pPr>
            <a:r>
              <a:rPr lang="ru-RU" sz="2000" dirty="0">
                <a:latin typeface="Myriad Pro" pitchFamily="34" charset="0"/>
              </a:rPr>
              <a:t>	</a:t>
            </a:r>
            <a:r>
              <a:rPr lang="en-US" sz="2000" dirty="0">
                <a:latin typeface="Myriad Pro" pitchFamily="34" charset="0"/>
              </a:rPr>
              <a:t>Richard Olney, </a:t>
            </a:r>
            <a:r>
              <a:rPr lang="ru-RU" sz="2000" dirty="0">
                <a:latin typeface="Myriad Pro" pitchFamily="34" charset="0"/>
              </a:rPr>
              <a:t>цитируется по </a:t>
            </a:r>
            <a:r>
              <a:rPr lang="en-US" sz="2000" dirty="0">
                <a:latin typeface="Myriad Pro" pitchFamily="34" charset="0"/>
              </a:rPr>
              <a:t>Zakaria, F. “The Myth of Free Security”.</a:t>
            </a:r>
            <a:endParaRPr lang="ru-RU" sz="2000" dirty="0">
              <a:latin typeface="Myriad Pro" pitchFamily="34"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936828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87968" y="972319"/>
            <a:ext cx="4458732" cy="709886"/>
          </a:xfrm>
        </p:spPr>
        <p:txBody>
          <a:bodyPr>
            <a:normAutofit/>
          </a:bodyPr>
          <a:lstStyle/>
          <a:p>
            <a:pPr algn="l"/>
            <a:r>
              <a:rPr lang="ru-RU" sz="2400" b="1" dirty="0">
                <a:solidFill>
                  <a:schemeClr val="tx2">
                    <a:lumMod val="75000"/>
                  </a:schemeClr>
                </a:solidFill>
                <a:latin typeface="Myriad Pro" pitchFamily="34" charset="0"/>
              </a:rPr>
              <a:t>Сторонники концепции</a:t>
            </a:r>
          </a:p>
        </p:txBody>
      </p:sp>
      <p:sp>
        <p:nvSpPr>
          <p:cNvPr id="3" name="Объект 2"/>
          <p:cNvSpPr>
            <a:spLocks noGrp="1"/>
          </p:cNvSpPr>
          <p:nvPr>
            <p:ph idx="1"/>
          </p:nvPr>
        </p:nvSpPr>
        <p:spPr>
          <a:xfrm>
            <a:off x="882204" y="2052439"/>
            <a:ext cx="8663634" cy="3804552"/>
          </a:xfrm>
        </p:spPr>
        <p:txBody>
          <a:bodyPr/>
          <a:lstStyle/>
          <a:p>
            <a:r>
              <a:rPr lang="en-US" sz="2000" dirty="0">
                <a:latin typeface="Myriad Pro" pitchFamily="34" charset="0"/>
              </a:rPr>
              <a:t>Campbell Craig, Fredrik </a:t>
            </a:r>
            <a:r>
              <a:rPr lang="en-US" sz="2000" dirty="0" err="1">
                <a:latin typeface="Myriad Pro" pitchFamily="34" charset="0"/>
              </a:rPr>
              <a:t>Logevall</a:t>
            </a:r>
            <a:r>
              <a:rPr lang="en-US" sz="2000" dirty="0">
                <a:latin typeface="Myriad Pro" pitchFamily="34" charset="0"/>
              </a:rPr>
              <a:t>. America’s Cold War: The Politics of Insecurity. - Harvard University Press, 2009.</a:t>
            </a:r>
          </a:p>
          <a:p>
            <a:r>
              <a:rPr lang="en-US" sz="2000" dirty="0">
                <a:latin typeface="Myriad Pro" pitchFamily="34" charset="0"/>
              </a:rPr>
              <a:t>Andrew Preston. Sword of the Spirit, Shield of Faith: Religion in American War and Diplomacy. – Anchor, 2012.</a:t>
            </a:r>
          </a:p>
          <a:p>
            <a:r>
              <a:rPr lang="en-US" sz="2000" dirty="0">
                <a:latin typeface="Myriad Pro" pitchFamily="34" charset="0"/>
              </a:rPr>
              <a:t>Andrew Preston. Monsters Everywhere: A Genealogy of National Security. – Diplomatic History, Vol. 38, No. 3 (2014)</a:t>
            </a:r>
            <a:endParaRPr lang="ru-RU" sz="2000" dirty="0">
              <a:latin typeface="Myriad Pro" pitchFamily="34"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2994016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87968" y="972319"/>
            <a:ext cx="4458732" cy="709886"/>
          </a:xfrm>
        </p:spPr>
        <p:txBody>
          <a:bodyPr>
            <a:normAutofit/>
          </a:bodyPr>
          <a:lstStyle/>
          <a:p>
            <a:pPr algn="l"/>
            <a:r>
              <a:rPr lang="ru-RU" sz="2400" b="1" dirty="0">
                <a:solidFill>
                  <a:schemeClr val="tx2">
                    <a:lumMod val="75000"/>
                  </a:schemeClr>
                </a:solidFill>
                <a:latin typeface="Myriad Pro" pitchFamily="34" charset="0"/>
              </a:rPr>
              <a:t>Критики концепции</a:t>
            </a:r>
          </a:p>
        </p:txBody>
      </p:sp>
      <p:sp>
        <p:nvSpPr>
          <p:cNvPr id="3" name="Объект 2"/>
          <p:cNvSpPr>
            <a:spLocks noGrp="1"/>
          </p:cNvSpPr>
          <p:nvPr>
            <p:ph idx="1"/>
          </p:nvPr>
        </p:nvSpPr>
        <p:spPr>
          <a:xfrm>
            <a:off x="882204" y="2052439"/>
            <a:ext cx="8663634" cy="3804552"/>
          </a:xfrm>
        </p:spPr>
        <p:txBody>
          <a:bodyPr/>
          <a:lstStyle/>
          <a:p>
            <a:r>
              <a:rPr lang="en-US" sz="2000" dirty="0">
                <a:latin typeface="Myriad Pro" pitchFamily="34" charset="0"/>
              </a:rPr>
              <a:t>William H. </a:t>
            </a:r>
            <a:r>
              <a:rPr lang="en-US" sz="2000" dirty="0" err="1">
                <a:latin typeface="Myriad Pro" pitchFamily="34" charset="0"/>
              </a:rPr>
              <a:t>Goetzmann</a:t>
            </a:r>
            <a:r>
              <a:rPr lang="en-US" sz="2000" dirty="0">
                <a:latin typeface="Myriad Pro" pitchFamily="34" charset="0"/>
              </a:rPr>
              <a:t>. When the Eagle Screamed: The Romantic Horizon in American Diplomacy, 1800-1860. - New York: John Wiley &amp; Sons, 1966.</a:t>
            </a:r>
          </a:p>
          <a:p>
            <a:r>
              <a:rPr lang="en-US" sz="2000" dirty="0">
                <a:latin typeface="Myriad Pro" pitchFamily="34" charset="0"/>
              </a:rPr>
              <a:t>Frederick Merk. The Monroe Doctrine and American Expansionism, 1843-1849. By. - New York: Alfred A. Knopf, 1966.</a:t>
            </a:r>
          </a:p>
          <a:p>
            <a:r>
              <a:rPr lang="en-US" sz="2000" dirty="0">
                <a:latin typeface="Myriad Pro" pitchFamily="34" charset="0"/>
              </a:rPr>
              <a:t>Fareed Zakaria. The Myth of America's "Free Security“. - World Policy Journal, Vol. 14, No. 2 (Summer, 1997), pp. 35-43.</a:t>
            </a:r>
          </a:p>
          <a:p>
            <a:endParaRPr lang="ru-RU" sz="2000" dirty="0">
              <a:latin typeface="Myriad Pro" pitchFamily="34"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3092875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87968" y="972319"/>
            <a:ext cx="5682868" cy="709886"/>
          </a:xfrm>
        </p:spPr>
        <p:txBody>
          <a:bodyPr>
            <a:normAutofit fontScale="90000"/>
          </a:bodyPr>
          <a:lstStyle/>
          <a:p>
            <a:pPr algn="l"/>
            <a:r>
              <a:rPr lang="ru-RU" sz="2400" b="1" dirty="0">
                <a:solidFill>
                  <a:schemeClr val="tx2">
                    <a:lumMod val="75000"/>
                  </a:schemeClr>
                </a:solidFill>
                <a:latin typeface="Myriad Pro" pitchFamily="34" charset="0"/>
              </a:rPr>
              <a:t>Бесплатная безопасность</a:t>
            </a:r>
            <a:r>
              <a:rPr lang="en-US" sz="2400" b="1" dirty="0">
                <a:solidFill>
                  <a:schemeClr val="tx2">
                    <a:lumMod val="75000"/>
                  </a:schemeClr>
                </a:solidFill>
                <a:latin typeface="Myriad Pro" pitchFamily="34" charset="0"/>
              </a:rPr>
              <a:t> </a:t>
            </a:r>
            <a:r>
              <a:rPr lang="ru-RU" sz="2400" b="1" dirty="0">
                <a:solidFill>
                  <a:schemeClr val="tx2">
                    <a:lumMod val="75000"/>
                  </a:schemeClr>
                </a:solidFill>
                <a:latin typeface="Myriad Pro" pitchFamily="34" charset="0"/>
              </a:rPr>
              <a:t>после Холодной Войны</a:t>
            </a:r>
          </a:p>
        </p:txBody>
      </p:sp>
      <p:sp>
        <p:nvSpPr>
          <p:cNvPr id="3" name="Объект 2"/>
          <p:cNvSpPr>
            <a:spLocks noGrp="1"/>
          </p:cNvSpPr>
          <p:nvPr>
            <p:ph idx="1"/>
          </p:nvPr>
        </p:nvSpPr>
        <p:spPr>
          <a:xfrm>
            <a:off x="882204" y="2052439"/>
            <a:ext cx="8424936" cy="3804552"/>
          </a:xfrm>
        </p:spPr>
        <p:txBody>
          <a:bodyPr/>
          <a:lstStyle/>
          <a:p>
            <a:r>
              <a:rPr lang="ru-RU" sz="2000" dirty="0">
                <a:latin typeface="Myriad Pro" pitchFamily="34" charset="0"/>
              </a:rPr>
              <a:t>Старые геополитические обстоятельства сохраняются</a:t>
            </a:r>
          </a:p>
          <a:p>
            <a:r>
              <a:rPr lang="ru-RU" sz="2000" dirty="0">
                <a:latin typeface="Myriad Pro" pitchFamily="34" charset="0"/>
              </a:rPr>
              <a:t>Военная мощь одновременно с этим неизмеримо выросла, потребность в британском флоте отпала</a:t>
            </a:r>
          </a:p>
          <a:p>
            <a:r>
              <a:rPr lang="ru-RU" sz="2000" dirty="0">
                <a:latin typeface="Myriad Pro" pitchFamily="34" charset="0"/>
              </a:rPr>
              <a:t>Возникновение новых благоприятных обстоятельств, в первую очередь </a:t>
            </a:r>
            <a:r>
              <a:rPr lang="ru-RU" sz="2000" dirty="0" err="1">
                <a:latin typeface="Myriad Pro" pitchFamily="34" charset="0"/>
              </a:rPr>
              <a:t>американоцентричной</a:t>
            </a:r>
            <a:r>
              <a:rPr lang="ru-RU" sz="2000" dirty="0">
                <a:latin typeface="Myriad Pro" pitchFamily="34" charset="0"/>
              </a:rPr>
              <a:t> волны глобализации с 1970х – см. </a:t>
            </a:r>
            <a:r>
              <a:rPr lang="en-US" sz="2000" i="1" dirty="0">
                <a:latin typeface="Myriad Pro" pitchFamily="34" charset="0"/>
              </a:rPr>
              <a:t>Henry Farrell, Abraham Newman. Underground Empire: How America Weaponized the World Economy. - Henry Holt and Co., 2023</a:t>
            </a:r>
            <a:endParaRPr lang="ru-RU" sz="2000" i="1" dirty="0">
              <a:latin typeface="Myriad Pro" pitchFamily="34" charset="0"/>
            </a:endParaRP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28704116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87968" y="972319"/>
            <a:ext cx="5106804" cy="709886"/>
          </a:xfrm>
        </p:spPr>
        <p:txBody>
          <a:bodyPr>
            <a:normAutofit fontScale="90000"/>
          </a:bodyPr>
          <a:lstStyle/>
          <a:p>
            <a:pPr algn="l"/>
            <a:r>
              <a:rPr lang="ru-RU" sz="2400" b="1" dirty="0">
                <a:solidFill>
                  <a:schemeClr val="tx2">
                    <a:lumMod val="75000"/>
                  </a:schemeClr>
                </a:solidFill>
                <a:latin typeface="Myriad Pro" pitchFamily="34" charset="0"/>
              </a:rPr>
              <a:t>Внешнеполитическая элита США</a:t>
            </a:r>
          </a:p>
        </p:txBody>
      </p:sp>
      <p:sp>
        <p:nvSpPr>
          <p:cNvPr id="3" name="Объект 2"/>
          <p:cNvSpPr>
            <a:spLocks noGrp="1"/>
          </p:cNvSpPr>
          <p:nvPr>
            <p:ph idx="1"/>
          </p:nvPr>
        </p:nvSpPr>
        <p:spPr>
          <a:xfrm>
            <a:off x="882204" y="2052439"/>
            <a:ext cx="8663634" cy="3804552"/>
          </a:xfrm>
        </p:spPr>
        <p:txBody>
          <a:bodyPr/>
          <a:lstStyle/>
          <a:p>
            <a:r>
              <a:rPr lang="ru-RU" sz="2000" dirty="0">
                <a:latin typeface="Myriad Pro" pitchFamily="34" charset="0"/>
              </a:rPr>
              <a:t>Сеть планирования политики (</a:t>
            </a:r>
            <a:r>
              <a:rPr lang="en-US" sz="2000" dirty="0">
                <a:latin typeface="Myriad Pro" pitchFamily="34" charset="0"/>
              </a:rPr>
              <a:t>policy planning network) </a:t>
            </a:r>
            <a:r>
              <a:rPr lang="en-US" sz="2000" dirty="0" err="1">
                <a:latin typeface="Myriad Pro" pitchFamily="34" charset="0"/>
              </a:rPr>
              <a:t>sensu</a:t>
            </a:r>
            <a:r>
              <a:rPr lang="en-US" sz="2000" dirty="0">
                <a:latin typeface="Myriad Pro" pitchFamily="34" charset="0"/>
              </a:rPr>
              <a:t> G. William </a:t>
            </a:r>
            <a:r>
              <a:rPr lang="en-US" sz="2000" dirty="0" err="1">
                <a:latin typeface="Myriad Pro" pitchFamily="34" charset="0"/>
              </a:rPr>
              <a:t>Domhoff</a:t>
            </a:r>
            <a:endParaRPr lang="ru-RU" sz="2000" dirty="0">
              <a:latin typeface="Myriad Pro" pitchFamily="34" charset="0"/>
            </a:endParaRPr>
          </a:p>
          <a:p>
            <a:r>
              <a:rPr lang="en-US" sz="2000" dirty="0">
                <a:latin typeface="Myriad Pro" pitchFamily="34" charset="0"/>
              </a:rPr>
              <a:t>Stephen Wertheim. Tomorrow, the World: The Birth of U.S. Global Supremacy. Harvard University Press, 2020.</a:t>
            </a:r>
            <a:endParaRPr lang="ru-RU" sz="2000" dirty="0">
              <a:latin typeface="Myriad Pro" pitchFamily="34" charset="0"/>
            </a:endParaRPr>
          </a:p>
          <a:p>
            <a:r>
              <a:rPr lang="en-US" sz="2000" dirty="0">
                <a:latin typeface="Myriad Pro" pitchFamily="34" charset="0"/>
              </a:rPr>
              <a:t>Michael J. Glennon. National Security and Double Government. – Oxford: Oxford University Press, 2015.</a:t>
            </a: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10083621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D:\GELIODATA\ЗАКАЗЧИКИ\Тоня\Лого ИМЭМО Брендбук\Презентация страницы - без текста и лого_Страница_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4" y="590"/>
            <a:ext cx="10691813" cy="756285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887968" y="972319"/>
            <a:ext cx="4458732" cy="709886"/>
          </a:xfrm>
        </p:spPr>
        <p:txBody>
          <a:bodyPr>
            <a:normAutofit/>
          </a:bodyPr>
          <a:lstStyle/>
          <a:p>
            <a:pPr algn="l"/>
            <a:r>
              <a:rPr lang="ru-RU" sz="2400" b="1" dirty="0">
                <a:solidFill>
                  <a:schemeClr val="tx2">
                    <a:lumMod val="75000"/>
                  </a:schemeClr>
                </a:solidFill>
                <a:latin typeface="Myriad Pro" pitchFamily="34" charset="0"/>
              </a:rPr>
              <a:t>Выводы</a:t>
            </a:r>
          </a:p>
        </p:txBody>
      </p:sp>
      <p:sp>
        <p:nvSpPr>
          <p:cNvPr id="3" name="Объект 2"/>
          <p:cNvSpPr>
            <a:spLocks noGrp="1"/>
          </p:cNvSpPr>
          <p:nvPr>
            <p:ph idx="1"/>
          </p:nvPr>
        </p:nvSpPr>
        <p:spPr>
          <a:xfrm>
            <a:off x="882204" y="2052439"/>
            <a:ext cx="8663634" cy="3804552"/>
          </a:xfrm>
        </p:spPr>
        <p:txBody>
          <a:bodyPr/>
          <a:lstStyle/>
          <a:p>
            <a:r>
              <a:rPr lang="ru-RU" sz="2000" dirty="0" err="1">
                <a:latin typeface="Myriad Pro" pitchFamily="34" charset="0"/>
              </a:rPr>
              <a:t>Идеологизированность</a:t>
            </a:r>
            <a:r>
              <a:rPr lang="ru-RU" sz="2000" dirty="0">
                <a:latin typeface="Myriad Pro" pitchFamily="34" charset="0"/>
              </a:rPr>
              <a:t> – роскошь, возможная благодаря бесплатной безопасности</a:t>
            </a:r>
          </a:p>
          <a:p>
            <a:r>
              <a:rPr lang="ru-RU" sz="2000" dirty="0">
                <a:latin typeface="Myriad Pro" pitchFamily="34" charset="0"/>
              </a:rPr>
              <a:t>По мере накопления ошибок факторы, обеспечивающие бесплатную безопасность, размываются</a:t>
            </a:r>
          </a:p>
          <a:p>
            <a:r>
              <a:rPr lang="ru-RU" sz="2000" dirty="0">
                <a:latin typeface="Myriad Pro" pitchFamily="34" charset="0"/>
              </a:rPr>
              <a:t>Таким образом, рано или поздно США столкнутся с необходимостью пересмотра внешнеполитической стратегии</a:t>
            </a:r>
          </a:p>
        </p:txBody>
      </p:sp>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07140" y="324247"/>
            <a:ext cx="1206039" cy="960073"/>
          </a:xfrm>
          <a:prstGeom prst="rect">
            <a:avLst/>
          </a:prstGeom>
        </p:spPr>
      </p:pic>
    </p:spTree>
    <p:extLst>
      <p:ext uri="{BB962C8B-B14F-4D97-AF65-F5344CB8AC3E}">
        <p14:creationId xmlns:p14="http://schemas.microsoft.com/office/powerpoint/2010/main" val="1782850217"/>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151</TotalTime>
  <Words>721</Words>
  <Application>Microsoft Office PowerPoint</Application>
  <PresentationFormat>Произвольный</PresentationFormat>
  <Paragraphs>35</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Calibri</vt:lpstr>
      <vt:lpstr>Myriad Pro</vt:lpstr>
      <vt:lpstr>Тема Office</vt:lpstr>
      <vt:lpstr>Влияние бесплатной безопасности на внешнеполитический процесс в США после окончания Холодной войны</vt:lpstr>
      <vt:lpstr>Проблема результатов внешней политики США</vt:lpstr>
      <vt:lpstr>Что такое «бесплатная безопасность?»</vt:lpstr>
      <vt:lpstr>Бесплатная безопасность до «бесплатной безопасности»</vt:lpstr>
      <vt:lpstr>Сторонники концепции</vt:lpstr>
      <vt:lpstr>Критики концепции</vt:lpstr>
      <vt:lpstr>Бесплатная безопасность после Холодной Войны</vt:lpstr>
      <vt:lpstr>Внешнеполитическая элита США</vt:lpstr>
      <vt:lpstr>Выводы</vt:lpstr>
      <vt:lpstr>Спасибо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Заголовок</dc:title>
  <dc:creator>Gelio</dc:creator>
  <cp:lastModifiedBy>Максим Черкашин</cp:lastModifiedBy>
  <cp:revision>19</cp:revision>
  <dcterms:created xsi:type="dcterms:W3CDTF">2018-05-03T09:10:59Z</dcterms:created>
  <dcterms:modified xsi:type="dcterms:W3CDTF">2025-10-29T08:55:01Z</dcterms:modified>
</cp:coreProperties>
</file>